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custDataLst>
    <p:tags r:id="rId12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9ECFB1-0245-48AE-9EDB-D416C495314B}" v="2799" dt="2018-05-31T02:19:06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418"/>
      </p:cViewPr>
      <p:guideLst>
        <p:guide orient="horz" pos="2160"/>
        <p:guide pos="5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2EF2165-2C7E-4171-A432-8CE62612E4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3433B7-EED2-4331-A038-3611A776B6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85770-A33F-4864-8012-CBDC01C50926}" type="datetime1">
              <a:rPr lang="ru-RU" smtClean="0"/>
              <a:t>12.05.2020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3FE745B-515A-4407-BAED-1C03E4CAFD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402849-15D0-48F9-9723-7B28DB9CC8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35704-5A0B-47BB-8CCB-95C10162A9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093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1940F-9F26-4175-9D94-D73CE631770C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4D86DC-9249-455E-8E04-D51A0B02A85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7451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F4D86DC-9249-455E-8E04-D51A0B02A85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8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4840A57-ED45-4577-A6C3-6E8A2A7C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8" name="Полилиния: рисунок 12">
              <a:extLst>
                <a:ext uri="{FF2B5EF4-FFF2-40B4-BE49-F238E27FC236}">
                  <a16:creationId xmlns:a16="http://schemas.microsoft.com/office/drawing/2014/main" id="{27C19608-955E-4979-AAD7-534C5FF661F9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9" name="Полилиния: рисунок 17">
              <a:extLst>
                <a:ext uri="{FF2B5EF4-FFF2-40B4-BE49-F238E27FC236}">
                  <a16:creationId xmlns:a16="http://schemas.microsoft.com/office/drawing/2014/main" id="{C85D7CDD-3B0F-4F6C-B050-0F2EF4B0E13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0" name="Полилиния: рисунок 15">
              <a:extLst>
                <a:ext uri="{FF2B5EF4-FFF2-40B4-BE49-F238E27FC236}">
                  <a16:creationId xmlns:a16="http://schemas.microsoft.com/office/drawing/2014/main" id="{F8689B7A-BE55-4367-ADC4-58EB6E53AE87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1" name="Полилиния: рисунок 10">
              <a:extLst>
                <a:ext uri="{FF2B5EF4-FFF2-40B4-BE49-F238E27FC236}">
                  <a16:creationId xmlns:a16="http://schemas.microsoft.com/office/drawing/2014/main" id="{06BBD61C-5472-4664-A66C-D0C974BAD72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2" name="Полилиния: рисунок 13">
              <a:extLst>
                <a:ext uri="{FF2B5EF4-FFF2-40B4-BE49-F238E27FC236}">
                  <a16:creationId xmlns:a16="http://schemas.microsoft.com/office/drawing/2014/main" id="{91B6E204-0BE4-463C-911E-AF3938617FD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95D73-111F-4E0A-B3EC-AD44D89CAD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5713"/>
            <a:ext cx="9144000" cy="23876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7F8827-A587-420C-8CA2-256B9F2B7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pic>
        <p:nvPicPr>
          <p:cNvPr id="13" name="Рисунок 12" descr="Логотип PowerPoint">
            <a:extLst>
              <a:ext uri="{FF2B5EF4-FFF2-40B4-BE49-F238E27FC236}">
                <a16:creationId xmlns:a16="http://schemas.microsoft.com/office/drawing/2014/main" id="{0B454357-A4CF-4E5F-ACBE-F010393AB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76590" y="5776320"/>
            <a:ext cx="247418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0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87A063-B7E8-41F0-B44C-CBAC3440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3900F5-02DF-45F3-B656-AD9036DF7802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6125A8B-4E72-478E-913E-1FE1803D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8C9F7F94-D56A-4F25-B310-06F1D7C0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158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ш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AF249-F087-486D-9373-D1D96AC59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араллелограмм 28">
            <a:extLst>
              <a:ext uri="{FF2B5EF4-FFF2-40B4-BE49-F238E27FC236}">
                <a16:creationId xmlns:a16="http://schemas.microsoft.com/office/drawing/2014/main" id="{40BE2EAE-DEF8-4547-9314-D5CC0A644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2667427" y="-2639256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1058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/>
              <a:t>НЕБОЛЬШОЙ ЗАГОЛОВОК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0708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0EFD3E4B-4FBF-493F-AD7A-B5E72CF3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276407" y="0"/>
            <a:ext cx="9915593" cy="6858000"/>
            <a:chOff x="-6856" y="0"/>
            <a:chExt cx="9915593" cy="6858000"/>
          </a:xfrm>
        </p:grpSpPr>
        <p:sp>
          <p:nvSpPr>
            <p:cNvPr id="8" name="Параллелограмм 3">
              <a:extLst>
                <a:ext uri="{FF2B5EF4-FFF2-40B4-BE49-F238E27FC236}">
                  <a16:creationId xmlns:a16="http://schemas.microsoft.com/office/drawing/2014/main" id="{3B7727C9-7BD4-44DE-AB4D-DA388EC1790D}"/>
                </a:ext>
              </a:extLst>
            </p:cNvPr>
            <p:cNvSpPr/>
            <p:nvPr userDrawn="1"/>
          </p:nvSpPr>
          <p:spPr>
            <a:xfrm flipH="1">
              <a:off x="-6856" y="0"/>
              <a:ext cx="9915593" cy="6858000"/>
            </a:xfrm>
            <a:prstGeom prst="parallelogram">
              <a:avLst>
                <a:gd name="adj" fmla="val 92267"/>
              </a:avLst>
            </a:prstGeom>
            <a:gradFill>
              <a:gsLst>
                <a:gs pos="100000">
                  <a:srgbClr val="DE6346">
                    <a:alpha val="70000"/>
                  </a:srgbClr>
                </a:gs>
                <a:gs pos="0">
                  <a:srgbClr val="9F361D">
                    <a:alpha val="70000"/>
                  </a:srgbClr>
                </a:gs>
                <a:gs pos="73000">
                  <a:srgbClr val="D24726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01F9F0D4-886A-43C9-8B98-D75F3D123AD9}"/>
                </a:ext>
              </a:extLst>
            </p:cNvPr>
            <p:cNvGrpSpPr/>
            <p:nvPr userDrawn="1"/>
          </p:nvGrpSpPr>
          <p:grpSpPr>
            <a:xfrm flipH="1">
              <a:off x="1223136" y="1343920"/>
              <a:ext cx="4316824" cy="4477633"/>
              <a:chOff x="861186" y="1343920"/>
              <a:chExt cx="4316824" cy="4477633"/>
            </a:xfrm>
          </p:grpSpPr>
          <p:grpSp>
            <p:nvGrpSpPr>
              <p:cNvPr id="14" name="Группа 13">
                <a:extLst>
                  <a:ext uri="{FF2B5EF4-FFF2-40B4-BE49-F238E27FC236}">
                    <a16:creationId xmlns:a16="http://schemas.microsoft.com/office/drawing/2014/main" id="{994A4E7F-BFC7-482F-A3ED-1094D73BE5C1}"/>
                  </a:ext>
                </a:extLst>
              </p:cNvPr>
              <p:cNvGrpSpPr/>
              <p:nvPr userDrawn="1"/>
            </p:nvGrpSpPr>
            <p:grpSpPr>
              <a:xfrm>
                <a:off x="4619831" y="1343920"/>
                <a:ext cx="558179" cy="468000"/>
                <a:chOff x="4388904" y="1577920"/>
                <a:chExt cx="558179" cy="468000"/>
              </a:xfrm>
            </p:grpSpPr>
            <p:sp>
              <p:nvSpPr>
                <p:cNvPr id="15" name="Овал 25">
                  <a:extLst>
                    <a:ext uri="{FF2B5EF4-FFF2-40B4-BE49-F238E27FC236}">
                      <a16:creationId xmlns:a16="http://schemas.microsoft.com/office/drawing/2014/main" id="{76698BCA-19CB-41AE-BE78-374F5BA2E5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30571" y="1577920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noProof="0"/>
                </a:p>
              </p:txBody>
            </p:sp>
            <p:sp>
              <p:nvSpPr>
                <p:cNvPr id="16" name="Надпись 15" descr="Цифра 1">
                  <a:extLst>
                    <a:ext uri="{FF2B5EF4-FFF2-40B4-BE49-F238E27FC236}">
                      <a16:creationId xmlns:a16="http://schemas.microsoft.com/office/drawing/2014/main" id="{506F61CE-8084-4FB8-8576-90DE19C61BBC}"/>
                    </a:ext>
                  </a:extLst>
                </p:cNvPr>
                <p:cNvSpPr txBox="1"/>
                <p:nvPr/>
              </p:nvSpPr>
              <p:spPr bwMode="blackWhite">
                <a:xfrm>
                  <a:off x="4388904" y="1616760"/>
                  <a:ext cx="558179" cy="369332"/>
                </a:xfrm>
                <a:prstGeom prst="rect">
                  <a:avLst/>
                </a:prstGeom>
                <a:noFill/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ru-RU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E48597ED-A5D8-4E38-81E8-8DC0AD6A3937}"/>
                  </a:ext>
                </a:extLst>
              </p:cNvPr>
              <p:cNvGrpSpPr/>
              <p:nvPr userDrawn="1"/>
            </p:nvGrpSpPr>
            <p:grpSpPr>
              <a:xfrm>
                <a:off x="861186" y="5353553"/>
                <a:ext cx="558179" cy="468000"/>
                <a:chOff x="799474" y="5451491"/>
                <a:chExt cx="558179" cy="468000"/>
              </a:xfrm>
            </p:grpSpPr>
            <p:sp>
              <p:nvSpPr>
                <p:cNvPr id="18" name="Овал 25">
                  <a:extLst>
                    <a:ext uri="{FF2B5EF4-FFF2-40B4-BE49-F238E27FC236}">
                      <a16:creationId xmlns:a16="http://schemas.microsoft.com/office/drawing/2014/main" id="{5016EDD9-EDAC-4A14-9CBF-5959078A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4564" y="5451491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noProof="0"/>
                </a:p>
              </p:txBody>
            </p:sp>
            <p:sp>
              <p:nvSpPr>
                <p:cNvPr id="19" name="Надпись 18" descr="Цифра 3">
                  <a:extLst>
                    <a:ext uri="{FF2B5EF4-FFF2-40B4-BE49-F238E27FC236}">
                      <a16:creationId xmlns:a16="http://schemas.microsoft.com/office/drawing/2014/main" id="{A537EC38-EF5B-4E6E-98E2-F890B5E42938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9474" y="5489939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ru-RU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261EFACB-8BDE-4751-BADB-F72B5A5F6679}"/>
                  </a:ext>
                </a:extLst>
              </p:cNvPr>
              <p:cNvGrpSpPr/>
              <p:nvPr userDrawn="1"/>
            </p:nvGrpSpPr>
            <p:grpSpPr>
              <a:xfrm>
                <a:off x="2800323" y="3270611"/>
                <a:ext cx="558179" cy="468000"/>
                <a:chOff x="2686835" y="3386632"/>
                <a:chExt cx="558179" cy="468000"/>
              </a:xfrm>
            </p:grpSpPr>
            <p:sp>
              <p:nvSpPr>
                <p:cNvPr id="21" name="Овал 25">
                  <a:extLst>
                    <a:ext uri="{FF2B5EF4-FFF2-40B4-BE49-F238E27FC236}">
                      <a16:creationId xmlns:a16="http://schemas.microsoft.com/office/drawing/2014/main" id="{C123EE02-6890-4623-975A-A512E7D3B9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31925" y="3386632"/>
                  <a:ext cx="468000" cy="468000"/>
                </a:xfrm>
                <a:prstGeom prst="ellipse">
                  <a:avLst/>
                </a:prstGeom>
                <a:solidFill>
                  <a:srgbClr val="9F361D"/>
                </a:solidFill>
                <a:ln>
                  <a:noFill/>
                </a:ln>
                <a:effectLst>
                  <a:glow rad="101600">
                    <a:srgbClr val="9F361D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ru-RU" noProof="0"/>
                </a:p>
              </p:txBody>
            </p:sp>
            <p:sp>
              <p:nvSpPr>
                <p:cNvPr id="22" name="Надпись 21" descr="Цифра 2">
                  <a:extLst>
                    <a:ext uri="{FF2B5EF4-FFF2-40B4-BE49-F238E27FC236}">
                      <a16:creationId xmlns:a16="http://schemas.microsoft.com/office/drawing/2014/main" id="{5850A4F0-C7C0-4DA2-A958-6C4289944D4A}"/>
                    </a:ext>
                  </a:extLst>
                </p:cNvPr>
                <p:cNvSpPr txBox="1"/>
                <p:nvPr/>
              </p:nvSpPr>
              <p:spPr bwMode="blackWhite">
                <a:xfrm>
                  <a:off x="2686835" y="3418440"/>
                  <a:ext cx="5581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ru-RU" b="1" noProof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Segoe UI Semibold" panose="020B0702040204020203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13" name="Текст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3555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noProof="0"/>
              <a:t>Инструкции см. здесь: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5220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916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1293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16456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шага (другие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BB2580B-041D-4851-8F8C-68136867413A}"/>
              </a:ext>
            </a:extLst>
          </p:cNvPr>
          <p:cNvSpPr/>
          <p:nvPr userDrawn="1"/>
        </p:nvSpPr>
        <p:spPr>
          <a:xfrm>
            <a:off x="11288256" y="-849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DAF249-F087-486D-9373-D1D96AC59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849"/>
            <a:ext cx="11375568" cy="6857999"/>
          </a:xfrm>
          <a:prstGeom prst="rect">
            <a:avLst/>
          </a:prstGeom>
        </p:spPr>
      </p:pic>
      <p:sp>
        <p:nvSpPr>
          <p:cNvPr id="7" name="Параллелограмм 28">
            <a:extLst>
              <a:ext uri="{FF2B5EF4-FFF2-40B4-BE49-F238E27FC236}">
                <a16:creationId xmlns:a16="http://schemas.microsoft.com/office/drawing/2014/main" id="{40BE2EAE-DEF8-4547-9314-D5CC0A644219}"/>
              </a:ext>
            </a:extLst>
          </p:cNvPr>
          <p:cNvSpPr/>
          <p:nvPr userDrawn="1"/>
        </p:nvSpPr>
        <p:spPr>
          <a:xfrm rot="5400000">
            <a:off x="2667425" y="-2667425"/>
            <a:ext cx="6857150" cy="1219199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sz="1400" noProof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425F7BC-88F1-4DEF-BE4F-66027E778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5026" y="400051"/>
            <a:ext cx="5145560" cy="798512"/>
          </a:xfrm>
        </p:spPr>
        <p:txBody>
          <a:bodyPr rtlCol="0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/>
              <a:t>НЕБОЛЬШОЙ ЗАГОЛОВОК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148BE13-086D-417C-8DA0-B1FEC9F76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5026" y="1217613"/>
            <a:ext cx="4135910" cy="9715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8" name="Параллелограмм 3">
            <a:extLst>
              <a:ext uri="{FF2B5EF4-FFF2-40B4-BE49-F238E27FC236}">
                <a16:creationId xmlns:a16="http://schemas.microsoft.com/office/drawing/2014/main" id="{3B7727C9-7BD4-44DE-AB4D-DA388EC1790D}"/>
              </a:ext>
            </a:extLst>
          </p:cNvPr>
          <p:cNvSpPr/>
          <p:nvPr userDrawn="1"/>
        </p:nvSpPr>
        <p:spPr>
          <a:xfrm>
            <a:off x="-28643" y="0"/>
            <a:ext cx="9915593" cy="6858000"/>
          </a:xfrm>
          <a:prstGeom prst="parallelogram">
            <a:avLst>
              <a:gd name="adj" fmla="val 92267"/>
            </a:avLst>
          </a:prstGeom>
          <a:gradFill>
            <a:gsLst>
              <a:gs pos="100000">
                <a:srgbClr val="DE6346">
                  <a:alpha val="70000"/>
                </a:srgbClr>
              </a:gs>
              <a:gs pos="0">
                <a:srgbClr val="9F361D">
                  <a:alpha val="70000"/>
                </a:srgbClr>
              </a:gs>
              <a:gs pos="73000">
                <a:srgbClr val="D24726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noProof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1F9F0D4-886A-43C9-8B98-D75F3D123AD9}"/>
              </a:ext>
            </a:extLst>
          </p:cNvPr>
          <p:cNvGrpSpPr/>
          <p:nvPr userDrawn="1"/>
        </p:nvGrpSpPr>
        <p:grpSpPr>
          <a:xfrm>
            <a:off x="853063" y="1343920"/>
            <a:ext cx="4316824" cy="4477633"/>
            <a:chOff x="861186" y="1343920"/>
            <a:chExt cx="4316824" cy="4477633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94A4E7F-BFC7-482F-A3ED-1094D73BE5C1}"/>
                </a:ext>
              </a:extLst>
            </p:cNvPr>
            <p:cNvGrpSpPr/>
            <p:nvPr userDrawn="1"/>
          </p:nvGrpSpPr>
          <p:grpSpPr>
            <a:xfrm>
              <a:off x="4619831" y="1343920"/>
              <a:ext cx="558179" cy="468000"/>
              <a:chOff x="4388904" y="1577920"/>
              <a:chExt cx="558179" cy="468000"/>
            </a:xfrm>
          </p:grpSpPr>
          <p:sp>
            <p:nvSpPr>
              <p:cNvPr id="15" name="Овал 25">
                <a:extLst>
                  <a:ext uri="{FF2B5EF4-FFF2-40B4-BE49-F238E27FC236}">
                    <a16:creationId xmlns:a16="http://schemas.microsoft.com/office/drawing/2014/main" id="{76698BCA-19CB-41AE-BE78-374F5BA2E5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0571" y="1577920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noProof="0"/>
              </a:p>
            </p:txBody>
          </p:sp>
          <p:sp>
            <p:nvSpPr>
              <p:cNvPr id="16" name="Надпись 15" descr="Цифра 1">
                <a:extLst>
                  <a:ext uri="{FF2B5EF4-FFF2-40B4-BE49-F238E27FC236}">
                    <a16:creationId xmlns:a16="http://schemas.microsoft.com/office/drawing/2014/main" id="{506F61CE-8084-4FB8-8576-90DE19C61BBC}"/>
                  </a:ext>
                </a:extLst>
              </p:cNvPr>
              <p:cNvSpPr txBox="1"/>
              <p:nvPr/>
            </p:nvSpPr>
            <p:spPr bwMode="blackWhite">
              <a:xfrm>
                <a:off x="4388904" y="1616760"/>
                <a:ext cx="558179" cy="369332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ru-RU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1</a:t>
                </a: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E48597ED-A5D8-4E38-81E8-8DC0AD6A3937}"/>
                </a:ext>
              </a:extLst>
            </p:cNvPr>
            <p:cNvGrpSpPr/>
            <p:nvPr userDrawn="1"/>
          </p:nvGrpSpPr>
          <p:grpSpPr>
            <a:xfrm>
              <a:off x="861186" y="5353553"/>
              <a:ext cx="558179" cy="468000"/>
              <a:chOff x="799474" y="5451491"/>
              <a:chExt cx="558179" cy="468000"/>
            </a:xfrm>
          </p:grpSpPr>
          <p:sp>
            <p:nvSpPr>
              <p:cNvPr id="18" name="Овал 25">
                <a:extLst>
                  <a:ext uri="{FF2B5EF4-FFF2-40B4-BE49-F238E27FC236}">
                    <a16:creationId xmlns:a16="http://schemas.microsoft.com/office/drawing/2014/main" id="{5016EDD9-EDAC-4A14-9CBF-5959078A07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564" y="5451491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noProof="0"/>
              </a:p>
            </p:txBody>
          </p:sp>
          <p:sp>
            <p:nvSpPr>
              <p:cNvPr id="19" name="Надпись 18" descr="Цифра 3">
                <a:extLst>
                  <a:ext uri="{FF2B5EF4-FFF2-40B4-BE49-F238E27FC236}">
                    <a16:creationId xmlns:a16="http://schemas.microsoft.com/office/drawing/2014/main" id="{A537EC38-EF5B-4E6E-98E2-F890B5E42938}"/>
                  </a:ext>
                </a:extLst>
              </p:cNvPr>
              <p:cNvSpPr txBox="1"/>
              <p:nvPr/>
            </p:nvSpPr>
            <p:spPr bwMode="blackWhite">
              <a:xfrm>
                <a:off x="799474" y="5489939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ru-RU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3</a:t>
                </a:r>
              </a:p>
            </p:txBody>
          </p: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261EFACB-8BDE-4751-BADB-F72B5A5F6679}"/>
                </a:ext>
              </a:extLst>
            </p:cNvPr>
            <p:cNvGrpSpPr/>
            <p:nvPr userDrawn="1"/>
          </p:nvGrpSpPr>
          <p:grpSpPr>
            <a:xfrm>
              <a:off x="2800323" y="3270611"/>
              <a:ext cx="558179" cy="468000"/>
              <a:chOff x="2686835" y="3386632"/>
              <a:chExt cx="558179" cy="468000"/>
            </a:xfrm>
          </p:grpSpPr>
          <p:sp>
            <p:nvSpPr>
              <p:cNvPr id="21" name="Овал 25">
                <a:extLst>
                  <a:ext uri="{FF2B5EF4-FFF2-40B4-BE49-F238E27FC236}">
                    <a16:creationId xmlns:a16="http://schemas.microsoft.com/office/drawing/2014/main" id="{C123EE02-6890-4623-975A-A512E7D3B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925" y="3386632"/>
                <a:ext cx="468000" cy="468000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noProof="0"/>
              </a:p>
            </p:txBody>
          </p:sp>
          <p:sp>
            <p:nvSpPr>
              <p:cNvPr id="22" name="Надпись 21" descr="Цифра 2">
                <a:extLst>
                  <a:ext uri="{FF2B5EF4-FFF2-40B4-BE49-F238E27FC236}">
                    <a16:creationId xmlns:a16="http://schemas.microsoft.com/office/drawing/2014/main" id="{5850A4F0-C7C0-4DA2-A958-6C4289944D4A}"/>
                  </a:ext>
                </a:extLst>
              </p:cNvPr>
              <p:cNvSpPr txBox="1"/>
              <p:nvPr/>
            </p:nvSpPr>
            <p:spPr bwMode="blackWhite">
              <a:xfrm>
                <a:off x="2686835" y="3418440"/>
                <a:ext cx="55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ru-RU" b="1" noProof="0">
                    <a:solidFill>
                      <a:schemeClr val="bg1"/>
                    </a:solidFill>
                    <a:latin typeface="Century Gothic" panose="020B0502020202020204" pitchFamily="34" charset="0"/>
                    <a:cs typeface="Segoe UI Semibold" panose="020B0702040204020203" pitchFamily="34" charset="0"/>
                  </a:rPr>
                  <a:t>2</a:t>
                </a:r>
              </a:p>
            </p:txBody>
          </p:sp>
        </p:grpSp>
      </p:grpSp>
      <p:sp>
        <p:nvSpPr>
          <p:cNvPr id="13" name="Текст 12">
            <a:extLst>
              <a:ext uri="{FF2B5EF4-FFF2-40B4-BE49-F238E27FC236}">
                <a16:creationId xmlns:a16="http://schemas.microsoft.com/office/drawing/2014/main" id="{3F5DBF9D-19BF-4838-ACC4-D041EC29D3B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923191" y="419100"/>
            <a:ext cx="2914650" cy="798513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noProof="0"/>
              <a:t>Инструкции см. здесь: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34A318E2-038D-4EC3-9C69-CDCB53824BC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356431" y="5335777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800C0921-0E2A-4C67-860D-623087D48E58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317799" y="3361659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F08FCE70-FA2D-482A-A164-4D0C4D6A3365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5175878" y="1420093"/>
            <a:ext cx="2871537" cy="133773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lang="en-US" sz="1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88997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D6D913A-C186-4F8A-82A2-48D38C061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5074" y="980189"/>
            <a:ext cx="6857999" cy="489762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497B4B-92CE-4375-9EFC-1FCED23B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08043" y="-7144"/>
            <a:ext cx="4883957" cy="6857998"/>
          </a:xfrm>
          <a:prstGeom prst="rect">
            <a:avLst/>
          </a:prstGeom>
          <a:solidFill>
            <a:srgbClr val="0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00" noProof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9F6BF0A-340E-4923-AF94-30573006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рисунок 12">
              <a:extLst>
                <a:ext uri="{FF2B5EF4-FFF2-40B4-BE49-F238E27FC236}">
                  <a16:creationId xmlns:a16="http://schemas.microsoft.com/office/drawing/2014/main" id="{EDBA056C-5C3C-483A-ADBB-6ECE967BF9F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/>
            </a:p>
          </p:txBody>
        </p:sp>
        <p:sp>
          <p:nvSpPr>
            <p:cNvPr id="10" name="Полилиния: рисунок 17">
              <a:extLst>
                <a:ext uri="{FF2B5EF4-FFF2-40B4-BE49-F238E27FC236}">
                  <a16:creationId xmlns:a16="http://schemas.microsoft.com/office/drawing/2014/main" id="{C8A6DF64-EFDA-4FDC-95F2-CA9E904935A9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/>
            </a:p>
          </p:txBody>
        </p:sp>
        <p:sp>
          <p:nvSpPr>
            <p:cNvPr id="11" name="Полилиния: рисунок 15">
              <a:extLst>
                <a:ext uri="{FF2B5EF4-FFF2-40B4-BE49-F238E27FC236}">
                  <a16:creationId xmlns:a16="http://schemas.microsoft.com/office/drawing/2014/main" id="{05041C2C-ACC8-4BF3-B916-0896FA1039F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/>
            </a:p>
          </p:txBody>
        </p:sp>
        <p:sp>
          <p:nvSpPr>
            <p:cNvPr id="12" name="Полилиния: рисунок 10">
              <a:extLst>
                <a:ext uri="{FF2B5EF4-FFF2-40B4-BE49-F238E27FC236}">
                  <a16:creationId xmlns:a16="http://schemas.microsoft.com/office/drawing/2014/main" id="{DC952B2D-D957-40DF-9D4E-84F7C814091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/>
            </a:p>
          </p:txBody>
        </p:sp>
        <p:sp>
          <p:nvSpPr>
            <p:cNvPr id="13" name="Полилиния: рисунок 13">
              <a:extLst>
                <a:ext uri="{FF2B5EF4-FFF2-40B4-BE49-F238E27FC236}">
                  <a16:creationId xmlns:a16="http://schemas.microsoft.com/office/drawing/2014/main" id="{42223152-ED82-47B8-AA28-8E45BF4F6F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46739-1F33-449F-A734-551C236736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034651" y="2598008"/>
            <a:ext cx="5955956" cy="1600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F87EE7-5848-4A7E-8CDC-C84A4100E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58" y="420130"/>
            <a:ext cx="5438826" cy="5955956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7C2A2BF6-6B6F-4FDE-9C94-76A56291F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0842" y="1089395"/>
            <a:ext cx="3657600" cy="5286692"/>
          </a:xfrm>
        </p:spPr>
        <p:txBody>
          <a:bodyPr rtlCol="0"/>
          <a:lstStyle>
            <a:lvl1pPr marL="0" indent="0">
              <a:buFont typeface="Century Gothic" panose="020B0502020202020204" pitchFamily="34" charset="0"/>
              <a:buChar char=" "/>
              <a:defRPr sz="1400"/>
            </a:lvl1pPr>
            <a:lvl2pPr marL="223838" indent="-163513">
              <a:buClr>
                <a:schemeClr val="bg1"/>
              </a:buClr>
              <a:buFont typeface="Century Gothic" panose="020B0502020202020204" pitchFamily="34" charset="0"/>
              <a:buChar char="&gt;"/>
              <a:defRPr sz="1400"/>
            </a:lvl2pPr>
            <a:lvl3pPr marL="0" indent="0">
              <a:spcBef>
                <a:spcPts val="2400"/>
              </a:spcBef>
              <a:buFont typeface="Century Gothic" panose="020B0502020202020204" pitchFamily="34" charset="0"/>
              <a:buChar char=" "/>
              <a:defRPr sz="1400"/>
            </a:lvl3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</p:txBody>
      </p:sp>
      <p:cxnSp>
        <p:nvCxnSpPr>
          <p:cNvPr id="19" name="Прямая соединительная линия 24">
            <a:extLst>
              <a:ext uri="{FF2B5EF4-FFF2-40B4-BE49-F238E27FC236}">
                <a16:creationId xmlns:a16="http://schemas.microsoft.com/office/drawing/2014/main" id="{B3938D53-967E-448F-8242-8981B708525E}"/>
              </a:ext>
            </a:extLst>
          </p:cNvPr>
          <p:cNvCxnSpPr>
            <a:cxnSpLocks/>
          </p:cNvCxnSpPr>
          <p:nvPr userDrawn="1"/>
        </p:nvCxnSpPr>
        <p:spPr>
          <a:xfrm flipH="1">
            <a:off x="7301596" y="-423"/>
            <a:ext cx="13668" cy="6858423"/>
          </a:xfrm>
          <a:prstGeom prst="line">
            <a:avLst/>
          </a:prstGeom>
          <a:ln w="28575">
            <a:solidFill>
              <a:srgbClr val="9F361D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9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00AE21-3EF4-4016-A377-C1F84210F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733" cy="684278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C0D740-CFC6-474B-AA47-789146626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733" cy="6858000"/>
          </a:xfrm>
          <a:prstGeom prst="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00" noProof="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105DCB4-B5F3-4093-A18D-14AC0002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843967"/>
            <a:ext cx="211015" cy="5006440"/>
            <a:chOff x="6664025" y="1843967"/>
            <a:chExt cx="211015" cy="5006440"/>
          </a:xfrm>
        </p:grpSpPr>
        <p:cxnSp>
          <p:nvCxnSpPr>
            <p:cNvPr id="11" name="Прямая соединительная линия 24">
              <a:extLst>
                <a:ext uri="{FF2B5EF4-FFF2-40B4-BE49-F238E27FC236}">
                  <a16:creationId xmlns:a16="http://schemas.microsoft.com/office/drawing/2014/main" id="{9D622328-32D2-48BE-BE48-E20E4D2770B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026407"/>
              <a:ext cx="777" cy="4824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25">
              <a:extLst>
                <a:ext uri="{FF2B5EF4-FFF2-40B4-BE49-F238E27FC236}">
                  <a16:creationId xmlns:a16="http://schemas.microsoft.com/office/drawing/2014/main" id="{018BA51A-7B76-4EEB-A0C9-847FAD3535A4}"/>
                </a:ext>
              </a:extLst>
            </p:cNvPr>
            <p:cNvSpPr/>
            <p:nvPr/>
          </p:nvSpPr>
          <p:spPr>
            <a:xfrm>
              <a:off x="6664025" y="184396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 dirty="0"/>
            </a:p>
          </p:txBody>
        </p:sp>
      </p:grpSp>
      <p:sp>
        <p:nvSpPr>
          <p:cNvPr id="4" name="Текст 3">
            <a:extLst>
              <a:ext uri="{FF2B5EF4-FFF2-40B4-BE49-F238E27FC236}">
                <a16:creationId xmlns:a16="http://schemas.microsoft.com/office/drawing/2014/main" id="{E0F076A3-68F3-44B3-A396-9AD3AB00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2274" y="2026406"/>
            <a:ext cx="4136491" cy="439344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E079420-586F-4241-8C4B-7F975FA2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 flipH="1">
            <a:off x="-2723676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рисунок 12">
              <a:extLst>
                <a:ext uri="{FF2B5EF4-FFF2-40B4-BE49-F238E27FC236}">
                  <a16:creationId xmlns:a16="http://schemas.microsoft.com/office/drawing/2014/main" id="{7D4FA2E5-B76B-46E4-A9F9-D3A4F16AE98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 dirty="0"/>
            </a:p>
          </p:txBody>
        </p:sp>
        <p:sp>
          <p:nvSpPr>
            <p:cNvPr id="15" name="Полилиния: рисунок 17">
              <a:extLst>
                <a:ext uri="{FF2B5EF4-FFF2-40B4-BE49-F238E27FC236}">
                  <a16:creationId xmlns:a16="http://schemas.microsoft.com/office/drawing/2014/main" id="{AF8A5FC5-DA44-4DC9-BE1D-E197C2FEE71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 dirty="0"/>
            </a:p>
          </p:txBody>
        </p:sp>
        <p:sp>
          <p:nvSpPr>
            <p:cNvPr id="16" name="Полилиния: рисунок 15">
              <a:extLst>
                <a:ext uri="{FF2B5EF4-FFF2-40B4-BE49-F238E27FC236}">
                  <a16:creationId xmlns:a16="http://schemas.microsoft.com/office/drawing/2014/main" id="{417543D0-FB8E-45DF-A0E5-77677BB5D2C4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 dirty="0"/>
            </a:p>
          </p:txBody>
        </p:sp>
        <p:sp>
          <p:nvSpPr>
            <p:cNvPr id="17" name="Полилиния: рисунок 10">
              <a:extLst>
                <a:ext uri="{FF2B5EF4-FFF2-40B4-BE49-F238E27FC236}">
                  <a16:creationId xmlns:a16="http://schemas.microsoft.com/office/drawing/2014/main" id="{90773D28-8713-4BC5-8C28-12EFA9D642E4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 dirty="0"/>
            </a:p>
          </p:txBody>
        </p:sp>
        <p:sp>
          <p:nvSpPr>
            <p:cNvPr id="18" name="Полилиния: рисунок 13">
              <a:extLst>
                <a:ext uri="{FF2B5EF4-FFF2-40B4-BE49-F238E27FC236}">
                  <a16:creationId xmlns:a16="http://schemas.microsoft.com/office/drawing/2014/main" id="{E5988930-A431-49B8-98E5-D19F5AD532D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00" noProof="0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BF968F-DC3B-47B0-A915-BC962A812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500" y="247650"/>
            <a:ext cx="117919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>
            <a:lvl1pPr>
              <a:defRPr lang="en-US" sz="3600" dirty="0"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lvl="0" algn="ctr"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73B4B5-F598-4588-AB55-17DD140BE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1187" y="2026407"/>
            <a:ext cx="5957300" cy="439344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86460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065492B5-4202-4E05-955A-BCC88BCF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50F2F1-0BC2-4DA5-99FF-AC3AFB8A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7BB791-2B25-469E-A2FB-030A20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75B2FD-B6A9-4533-B0D2-F9992541A37E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07A826-7098-45C8-B7AF-F326A685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998BA3E7-DD95-4E3C-8510-00C7127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79115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>
            <a:extLst>
              <a:ext uri="{FF2B5EF4-FFF2-40B4-BE49-F238E27FC236}">
                <a16:creationId xmlns:a16="http://schemas.microsoft.com/office/drawing/2014/main" id="{17D59EE0-0BA2-496F-B99C-5F8484069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 2">
            <a:extLst>
              <a:ext uri="{FF2B5EF4-FFF2-40B4-BE49-F238E27FC236}">
                <a16:creationId xmlns:a16="http://schemas.microsoft.com/office/drawing/2014/main" id="{16EE6E64-1F1C-4242-8541-3DEA5DB65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CF158B-D8F2-44E0-A203-26B9C216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8EF5D6-F750-47DC-9A57-63AAEF7BFD1A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09F92F-25D5-4883-B6E2-764273F6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CB506F29-CD1B-4F5C-A56D-0E467465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4582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CC1E15F3-6153-4920-9215-37FB6FEE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773680-9C95-4B11-A93A-964E768D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30B09-428D-49DB-A70F-9B5D5B64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235068-2222-46FA-97EE-67E6ED1E62FC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1014F3-CC9D-4417-A30E-980283F4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FFDA1EAA-1E73-4FD7-A64E-39548383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2892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78DC432-3ED5-4249-A6F4-B401195E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AB5DB306-4D71-45DD-8F3E-4BA097C0E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E781BC-C016-4DDC-B809-DEFFF125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FD714A-8B69-42E0-9387-9FF50499897B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EDCB5-3A50-4889-A2E3-EF35E63B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97E403CA-B97A-47FF-9E5A-713E611B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0404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6D76BCCB-3456-4052-A4E4-EA266DD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D618EE68-9DBE-4064-9EFE-6831F07C8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5A9FC4AA-0528-44A7-A668-82566CA65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95E6DA-294A-4BA2-9D6D-4FB5D912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E037B-B548-430F-B02C-C91AB9525779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B14D15-996B-4F82-86E9-1CB9B772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27D4331-BD36-4470-BD66-88E877C0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5084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D1541A4-ADE5-467D-98FD-BC676FB6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F44C8244-8B7F-44F3-B790-7BF369A5D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58D953E4-37A4-4867-87B9-7AFE9A91B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 4">
            <a:extLst>
              <a:ext uri="{FF2B5EF4-FFF2-40B4-BE49-F238E27FC236}">
                <a16:creationId xmlns:a16="http://schemas.microsoft.com/office/drawing/2014/main" id="{6FB24DA5-4DCA-4576-91E1-99C3DB97B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 5">
            <a:extLst>
              <a:ext uri="{FF2B5EF4-FFF2-40B4-BE49-F238E27FC236}">
                <a16:creationId xmlns:a16="http://schemas.microsoft.com/office/drawing/2014/main" id="{1E4C1378-E382-4AA3-BAB8-83E617AB4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6E27DF-9480-4360-86F9-51F40AC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DC51C5-30F6-4CB9-933E-CED86A815077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EF10D3-8F6F-4F83-9883-BC1C71C9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88898A3E-09E5-4135-B474-7F1AAA0A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2537C2E-C92C-4AC8-B017-4CD647E6EBF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30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0DA365B-2628-4BCE-9E67-2F0D16C47BD3}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7" name="Полилиния: рисунок 12">
              <a:extLst>
                <a:ext uri="{FF2B5EF4-FFF2-40B4-BE49-F238E27FC236}">
                  <a16:creationId xmlns:a16="http://schemas.microsoft.com/office/drawing/2014/main" id="{1F2267F0-4480-4BD7-BD96-BEF5488A1F5E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8" name="Полилиния: рисунок 17">
              <a:extLst>
                <a:ext uri="{FF2B5EF4-FFF2-40B4-BE49-F238E27FC236}">
                  <a16:creationId xmlns:a16="http://schemas.microsoft.com/office/drawing/2014/main" id="{76B36DBC-DC07-4F87-90B2-0249EC01293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9" name="Полилиния: рисунок 15">
              <a:extLst>
                <a:ext uri="{FF2B5EF4-FFF2-40B4-BE49-F238E27FC236}">
                  <a16:creationId xmlns:a16="http://schemas.microsoft.com/office/drawing/2014/main" id="{16D55E62-E1AE-4B3D-A734-C19E272D1572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0" name="Полилиния: рисунок 10">
              <a:extLst>
                <a:ext uri="{FF2B5EF4-FFF2-40B4-BE49-F238E27FC236}">
                  <a16:creationId xmlns:a16="http://schemas.microsoft.com/office/drawing/2014/main" id="{65A6F525-77E9-4B88-8E70-21DBA057EA63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1" name="Полилиния: рисунок 13">
              <a:extLst>
                <a:ext uri="{FF2B5EF4-FFF2-40B4-BE49-F238E27FC236}">
                  <a16:creationId xmlns:a16="http://schemas.microsoft.com/office/drawing/2014/main" id="{ACD258A8-5300-4D12-968F-5FEBDC16AE29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039D421-3580-462F-85CF-DD9732A68A94}"/>
              </a:ext>
            </a:extLst>
          </p:cNvPr>
          <p:cNvGrpSpPr/>
          <p:nvPr userDrawn="1"/>
        </p:nvGrpSpPr>
        <p:grpSpPr>
          <a:xfrm>
            <a:off x="533563" y="1885850"/>
            <a:ext cx="211015" cy="4944470"/>
            <a:chOff x="533563" y="1885850"/>
            <a:chExt cx="211015" cy="4944470"/>
          </a:xfrm>
        </p:grpSpPr>
        <p:cxnSp>
          <p:nvCxnSpPr>
            <p:cNvPr id="13" name="Прямая соединительная линия 24">
              <a:extLst>
                <a:ext uri="{FF2B5EF4-FFF2-40B4-BE49-F238E27FC236}">
                  <a16:creationId xmlns:a16="http://schemas.microsoft.com/office/drawing/2014/main" id="{DE8E9744-8CDB-421C-962A-44A5120AF0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970320"/>
              <a:ext cx="0" cy="4860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25">
              <a:extLst>
                <a:ext uri="{FF2B5EF4-FFF2-40B4-BE49-F238E27FC236}">
                  <a16:creationId xmlns:a16="http://schemas.microsoft.com/office/drawing/2014/main" id="{C8931D30-63ED-42E9-BEDB-9DAED42116D2}"/>
                </a:ext>
              </a:extLst>
            </p:cNvPr>
            <p:cNvSpPr/>
            <p:nvPr/>
          </p:nvSpPr>
          <p:spPr>
            <a:xfrm>
              <a:off x="533563" y="1885850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5EEAC38-1AB2-4532-9A19-2A4A9572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79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7103A1-DF4D-40E5-A136-6F81F519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4"/>
            <a:ext cx="12219634" cy="685071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284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2913" y="-574675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рисунок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1" name="Полилиния: рисунок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2" name="Полилиния: рисунок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3" name="Полилиния: рисунок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4" name="Полилиния: рисунок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28083C5-58EB-4807-9B60-116294635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3563" y="1733444"/>
            <a:ext cx="211015" cy="5117787"/>
            <a:chOff x="533563" y="1733444"/>
            <a:chExt cx="211015" cy="5117787"/>
          </a:xfrm>
        </p:grpSpPr>
        <p:cxnSp>
          <p:nvCxnSpPr>
            <p:cNvPr id="17" name="Прямая соединительная линия 24">
              <a:extLst>
                <a:ext uri="{FF2B5EF4-FFF2-40B4-BE49-F238E27FC236}">
                  <a16:creationId xmlns:a16="http://schemas.microsoft.com/office/drawing/2014/main" id="{DF34E1D4-A43E-4BE1-A890-D3ADB1CB4CAF}"/>
                </a:ext>
              </a:extLst>
            </p:cNvPr>
            <p:cNvCxnSpPr>
              <a:cxnSpLocks/>
            </p:cNvCxnSpPr>
            <p:nvPr/>
          </p:nvCxnSpPr>
          <p:spPr>
            <a:xfrm>
              <a:off x="628962" y="1883231"/>
              <a:ext cx="0" cy="4968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25">
              <a:extLst>
                <a:ext uri="{FF2B5EF4-FFF2-40B4-BE49-F238E27FC236}">
                  <a16:creationId xmlns:a16="http://schemas.microsoft.com/office/drawing/2014/main" id="{C2281663-16EA-4AFF-9606-50708C41AEC6}"/>
                </a:ext>
              </a:extLst>
            </p:cNvPr>
            <p:cNvSpPr/>
            <p:nvPr/>
          </p:nvSpPr>
          <p:spPr>
            <a:xfrm>
              <a:off x="533563" y="1733444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905A2929-5718-4963-B98D-6EA11DCB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093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 descr="Изображение внутренней части дома со столом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48817BC-829F-446B-8111-48BB9B967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9665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8D119E2-27F0-4487-97B0-3946CF088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9970" y="-23479"/>
            <a:ext cx="12219634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4590D09-FA3B-44CC-96EF-33D91DC4D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86506" y="-602457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рисунок 12">
              <a:extLst>
                <a:ext uri="{FF2B5EF4-FFF2-40B4-BE49-F238E27FC236}">
                  <a16:creationId xmlns:a16="http://schemas.microsoft.com/office/drawing/2014/main" id="{94A02721-97E9-46DF-B841-E96AA5D8407F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1" name="Полилиния: рисунок 17">
              <a:extLst>
                <a:ext uri="{FF2B5EF4-FFF2-40B4-BE49-F238E27FC236}">
                  <a16:creationId xmlns:a16="http://schemas.microsoft.com/office/drawing/2014/main" id="{9CBD4741-3905-4C18-AF83-7B2862B6B4D6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2" name="Полилиния: рисунок 15">
              <a:extLst>
                <a:ext uri="{FF2B5EF4-FFF2-40B4-BE49-F238E27FC236}">
                  <a16:creationId xmlns:a16="http://schemas.microsoft.com/office/drawing/2014/main" id="{9FFBF496-E52B-4CCD-A98B-DAD2A160B55C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3" name="Полилиния: рисунок 10">
              <a:extLst>
                <a:ext uri="{FF2B5EF4-FFF2-40B4-BE49-F238E27FC236}">
                  <a16:creationId xmlns:a16="http://schemas.microsoft.com/office/drawing/2014/main" id="{032D964C-FD06-4C06-B517-6D08BB5431E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4" name="Полилиния: рисунок 13">
              <a:extLst>
                <a:ext uri="{FF2B5EF4-FFF2-40B4-BE49-F238E27FC236}">
                  <a16:creationId xmlns:a16="http://schemas.microsoft.com/office/drawing/2014/main" id="{4D920134-19B1-4459-9D8B-1166D2DBD70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A435ADD-3DA5-488B-901F-80987E4C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664025" y="1985485"/>
            <a:ext cx="211015" cy="4880010"/>
            <a:chOff x="6664025" y="1985485"/>
            <a:chExt cx="211015" cy="4880010"/>
          </a:xfrm>
        </p:grpSpPr>
        <p:cxnSp>
          <p:nvCxnSpPr>
            <p:cNvPr id="20" name="Прямая соединительная линия 24">
              <a:extLst>
                <a:ext uri="{FF2B5EF4-FFF2-40B4-BE49-F238E27FC236}">
                  <a16:creationId xmlns:a16="http://schemas.microsoft.com/office/drawing/2014/main" id="{5204A592-8C68-4CFA-907A-F19D90792A93}"/>
                </a:ext>
              </a:extLst>
            </p:cNvPr>
            <p:cNvCxnSpPr>
              <a:cxnSpLocks/>
            </p:cNvCxnSpPr>
            <p:nvPr/>
          </p:nvCxnSpPr>
          <p:spPr>
            <a:xfrm>
              <a:off x="6768172" y="2113495"/>
              <a:ext cx="777" cy="4752000"/>
            </a:xfrm>
            <a:prstGeom prst="line">
              <a:avLst/>
            </a:prstGeom>
            <a:ln w="28575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Овал 25">
              <a:extLst>
                <a:ext uri="{FF2B5EF4-FFF2-40B4-BE49-F238E27FC236}">
                  <a16:creationId xmlns:a16="http://schemas.microsoft.com/office/drawing/2014/main" id="{28DD267A-7BED-4CDD-A8C6-BCB3BA7E115C}"/>
                </a:ext>
              </a:extLst>
            </p:cNvPr>
            <p:cNvSpPr/>
            <p:nvPr/>
          </p:nvSpPr>
          <p:spPr>
            <a:xfrm>
              <a:off x="6664025" y="1985485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4A5DD35-8E86-48A0-9E99-EC32FE854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3107" y="1983818"/>
            <a:ext cx="233210" cy="4850703"/>
            <a:chOff x="513107" y="1983818"/>
            <a:chExt cx="233210" cy="4850703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242094EE-7AAD-4966-A387-46F52C1A3321}"/>
                </a:ext>
              </a:extLst>
            </p:cNvPr>
            <p:cNvGrpSpPr/>
            <p:nvPr/>
          </p:nvGrpSpPr>
          <p:grpSpPr>
            <a:xfrm>
              <a:off x="522677" y="1983818"/>
              <a:ext cx="211015" cy="4850703"/>
              <a:chOff x="522677" y="1983818"/>
              <a:chExt cx="211015" cy="4850703"/>
            </a:xfrm>
          </p:grpSpPr>
          <p:cxnSp>
            <p:nvCxnSpPr>
              <p:cNvPr id="28" name="Прямая соединительная линия 24">
                <a:extLst>
                  <a:ext uri="{FF2B5EF4-FFF2-40B4-BE49-F238E27FC236}">
                    <a16:creationId xmlns:a16="http://schemas.microsoft.com/office/drawing/2014/main" id="{F8A50289-0D7C-4CB6-B611-F1B59469F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62" y="2046521"/>
                <a:ext cx="0" cy="4788000"/>
              </a:xfrm>
              <a:prstGeom prst="line">
                <a:avLst/>
              </a:prstGeom>
              <a:ln w="28575">
                <a:solidFill>
                  <a:srgbClr val="9F361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Овал 25">
                <a:extLst>
                  <a:ext uri="{FF2B5EF4-FFF2-40B4-BE49-F238E27FC236}">
                    <a16:creationId xmlns:a16="http://schemas.microsoft.com/office/drawing/2014/main" id="{ED9778AE-B266-4533-AFF5-015D5DB95FAF}"/>
                  </a:ext>
                </a:extLst>
              </p:cNvPr>
              <p:cNvSpPr/>
              <p:nvPr/>
            </p:nvSpPr>
            <p:spPr>
              <a:xfrm>
                <a:off x="522677" y="1983818"/>
                <a:ext cx="211015" cy="211015"/>
              </a:xfrm>
              <a:prstGeom prst="ellipse">
                <a:avLst/>
              </a:prstGeom>
              <a:solidFill>
                <a:srgbClr val="9F361D"/>
              </a:solidFill>
              <a:ln>
                <a:noFill/>
              </a:ln>
              <a:effectLst>
                <a:glow rad="101600">
                  <a:srgbClr val="9F361D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noProof="0"/>
              </a:p>
            </p:txBody>
          </p:sp>
        </p:grp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90273CC-5219-4CE8-80C8-BAD7F5A00FDA}"/>
                </a:ext>
              </a:extLst>
            </p:cNvPr>
            <p:cNvSpPr/>
            <p:nvPr/>
          </p:nvSpPr>
          <p:spPr>
            <a:xfrm>
              <a:off x="513107" y="3209831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27" name="Овал 25">
              <a:extLst>
                <a:ext uri="{FF2B5EF4-FFF2-40B4-BE49-F238E27FC236}">
                  <a16:creationId xmlns:a16="http://schemas.microsoft.com/office/drawing/2014/main" id="{6362A1A3-959F-429A-959F-0A9201D7DD92}"/>
                </a:ext>
              </a:extLst>
            </p:cNvPr>
            <p:cNvSpPr/>
            <p:nvPr/>
          </p:nvSpPr>
          <p:spPr>
            <a:xfrm>
              <a:off x="535302" y="5165391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A185DC86-E263-4A34-85B6-3E9B74B8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1250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97FF772A-2519-497D-8276-4E705BD22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0374" y="0"/>
            <a:ext cx="9611625" cy="6858000"/>
          </a:xfrm>
          <a:prstGeom prst="rect">
            <a:avLst/>
          </a:prstGeom>
        </p:spPr>
      </p:pic>
      <p:sp>
        <p:nvSpPr>
          <p:cNvPr id="14" name="Прямоугольник 50">
            <a:extLst>
              <a:ext uri="{FF2B5EF4-FFF2-40B4-BE49-F238E27FC236}">
                <a16:creationId xmlns:a16="http://schemas.microsoft.com/office/drawing/2014/main" id="{C1EA4F75-7A14-4E4E-A3B8-54293D94FFEA}"/>
              </a:ext>
            </a:extLst>
          </p:cNvPr>
          <p:cNvSpPr/>
          <p:nvPr userDrawn="1"/>
        </p:nvSpPr>
        <p:spPr>
          <a:xfrm>
            <a:off x="2580374" y="-2381"/>
            <a:ext cx="9611628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noProof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8E8743F-2E52-4860-9798-A13AA2B1A9FA}"/>
              </a:ext>
            </a:extLst>
          </p:cNvPr>
          <p:cNvGrpSpPr/>
          <p:nvPr userDrawn="1"/>
        </p:nvGrpSpPr>
        <p:grpSpPr>
          <a:xfrm rot="16200000">
            <a:off x="-2712402" y="2461418"/>
            <a:ext cx="6216650" cy="1935163"/>
            <a:chOff x="2982913" y="-574675"/>
            <a:chExt cx="6216650" cy="1935163"/>
          </a:xfrm>
        </p:grpSpPr>
        <p:sp>
          <p:nvSpPr>
            <p:cNvPr id="7" name="Полилиния: рисунок 12">
              <a:extLst>
                <a:ext uri="{FF2B5EF4-FFF2-40B4-BE49-F238E27FC236}">
                  <a16:creationId xmlns:a16="http://schemas.microsoft.com/office/drawing/2014/main" id="{0B4C606D-CB17-4FF1-B300-8551BB9C7C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8" name="Полилиния: рисунок 17">
              <a:extLst>
                <a:ext uri="{FF2B5EF4-FFF2-40B4-BE49-F238E27FC236}">
                  <a16:creationId xmlns:a16="http://schemas.microsoft.com/office/drawing/2014/main" id="{D20F56BD-D4E9-49D7-9636-6CB1E745F754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9" name="Полилиния: рисунок 15">
              <a:extLst>
                <a:ext uri="{FF2B5EF4-FFF2-40B4-BE49-F238E27FC236}">
                  <a16:creationId xmlns:a16="http://schemas.microsoft.com/office/drawing/2014/main" id="{EEC14485-F263-4BA9-B5C6-C6C2DA8B556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0" name="Полилиния: рисунок 10">
              <a:extLst>
                <a:ext uri="{FF2B5EF4-FFF2-40B4-BE49-F238E27FC236}">
                  <a16:creationId xmlns:a16="http://schemas.microsoft.com/office/drawing/2014/main" id="{8D44ACC6-1029-45CC-B1FF-DCDEC55BBEB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  <p:sp>
          <p:nvSpPr>
            <p:cNvPr id="11" name="Полилиния: рисунок 13">
              <a:extLst>
                <a:ext uri="{FF2B5EF4-FFF2-40B4-BE49-F238E27FC236}">
                  <a16:creationId xmlns:a16="http://schemas.microsoft.com/office/drawing/2014/main" id="{640BDE84-9E6B-4DC1-B057-62246AD285B7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noProof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727FB-12F2-4B00-B9B4-2E85DBE8E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345368" y="2655089"/>
            <a:ext cx="5652795" cy="14655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E74B823-46AD-4B07-AE84-16F0BBC8FE2E}"/>
              </a:ext>
            </a:extLst>
          </p:cNvPr>
          <p:cNvCxnSpPr/>
          <p:nvPr userDrawn="1"/>
        </p:nvCxnSpPr>
        <p:spPr>
          <a:xfrm>
            <a:off x="5969975" y="2428352"/>
            <a:ext cx="0" cy="2001296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7E61A4E-1F41-4137-801F-C544DE0CAF4D}"/>
              </a:ext>
            </a:extLst>
          </p:cNvPr>
          <p:cNvCxnSpPr/>
          <p:nvPr userDrawn="1"/>
        </p:nvCxnSpPr>
        <p:spPr>
          <a:xfrm>
            <a:off x="8927119" y="2428352"/>
            <a:ext cx="0" cy="2001296"/>
          </a:xfrm>
          <a:prstGeom prst="line">
            <a:avLst/>
          </a:prstGeom>
          <a:ln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7">
            <a:extLst>
              <a:ext uri="{FF2B5EF4-FFF2-40B4-BE49-F238E27FC236}">
                <a16:creationId xmlns:a16="http://schemas.microsoft.com/office/drawing/2014/main" id="{3C9CAFD8-EA4C-4E12-AA33-925E9BCE8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581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EE33737E-752D-419F-8F18-E35609CCA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5724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E07EDA3-09AD-4BC4-92A5-720E8D8EC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3248" y="2656923"/>
            <a:ext cx="2405647" cy="15238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252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664A8-AB32-4E3B-8099-1CDE1F9B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65125"/>
            <a:ext cx="11772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A21ECE-BC3B-4EBF-831C-507DA214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491683-D23C-4704-91BB-83D32A0E4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1F5AC99F-F207-456B-A796-4F58CBADE66A}" type="datetime1">
              <a:rPr lang="ru-RU" noProof="0" smtClean="0"/>
              <a:t>12.05.2020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02E818-6B60-4D24-9954-64A147DEA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8490C2BE-369C-4A16-8782-2C9D0F112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E2537C2E-C92C-4AC8-B017-4CD647E6EBF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6880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4" r:id="rId8"/>
    <p:sldLayoutId id="2147483660" r:id="rId9"/>
    <p:sldLayoutId id="2147483655" r:id="rId10"/>
    <p:sldLayoutId id="2147483662" r:id="rId11"/>
    <p:sldLayoutId id="2147483663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hyperlink" Target="https://yandex.ru/images/search?rpt=simage&amp;noreask=1&amp;source=qa&amp;text=Telegram%20Messenger&amp;stype=image&amp;lr=87&amp;parent-reqid=1589297193405325-84818742644007107100135-production-app-host-vla-web-yp-269" TargetMode="External"/><Relationship Id="rId9" Type="http://schemas.openxmlformats.org/officeDocument/2006/relationships/hyperlink" Target="https://yandex.ru/images/search?rpt=simage&amp;noreask=1&amp;source=qa&amp;text=Python%20Programming%20Language&amp;stype=image&amp;lr=15&amp;parent-reqid=1589298275429387-495467570309467974700303-production-app-host-sas-web-yp-16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E9DDD6-2306-4FF9-BE29-F7C86162E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255713"/>
            <a:ext cx="10058400" cy="2387600"/>
          </a:xfrm>
          <a:solidFill>
            <a:schemeClr val="accent1"/>
          </a:solidFill>
          <a:ln>
            <a:noFill/>
          </a:ln>
        </p:spPr>
        <p:txBody>
          <a:bodyPr rtlCol="0"/>
          <a:lstStyle/>
          <a:p>
            <a:pPr rtl="0"/>
            <a:r>
              <a:rPr lang="ru-RU" dirty="0"/>
              <a:t>Телеграм-бот.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608094-062C-4293-B229-27222199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1680" y="4947920"/>
            <a:ext cx="6370320" cy="1041400"/>
          </a:xfrm>
        </p:spPr>
        <p:txBody>
          <a:bodyPr rtlCol="0">
            <a:normAutofit/>
          </a:bodyPr>
          <a:lstStyle/>
          <a:p>
            <a:pPr rtl="0"/>
            <a:r>
              <a:rPr lang="ru-RU" sz="1600" dirty="0">
                <a:latin typeface="Century Gothic" panose="020B0502020202020204" pitchFamily="34" charset="0"/>
              </a:rPr>
              <a:t>     Проект выполнил ученик 2 курса </a:t>
            </a:r>
            <a:r>
              <a:rPr lang="ru-RU" sz="1600" dirty="0" err="1">
                <a:latin typeface="Century Gothic" panose="020B0502020202020204" pitchFamily="34" charset="0"/>
              </a:rPr>
              <a:t>Яндекс.Лицея</a:t>
            </a:r>
            <a:r>
              <a:rPr lang="ru-RU" sz="1600" dirty="0">
                <a:latin typeface="Century Gothic" panose="020B0502020202020204" pitchFamily="34" charset="0"/>
              </a:rPr>
              <a:t> 				                     Матяж Александр под руководством Гришина Никиты Сергеевича.</a:t>
            </a:r>
          </a:p>
        </p:txBody>
      </p:sp>
    </p:spTree>
    <p:extLst>
      <p:ext uri="{BB962C8B-B14F-4D97-AF65-F5344CB8AC3E}">
        <p14:creationId xmlns:p14="http://schemas.microsoft.com/office/powerpoint/2010/main" val="341175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37F8BD-E9A9-4453-AAAB-464F4CF0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1092B9-65C3-4E7D-B031-ADB0D01D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570"/>
            <a:ext cx="10515600" cy="4351338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Курс валют.</a:t>
            </a:r>
          </a:p>
          <a:p>
            <a:r>
              <a:rPr lang="ru-RU" dirty="0"/>
              <a:t>Погода в любой точке мира.</a:t>
            </a:r>
          </a:p>
          <a:p>
            <a:r>
              <a:rPr lang="ru-RU" dirty="0"/>
              <a:t>Коронавирус. Статистика.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  Все в реальном времени и доступно 24/7.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86AA9245-759C-438A-A54C-3247E0674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179656"/>
                  </p:ext>
                </p:extLst>
              </p:nvPr>
            </p:nvGraphicFramePr>
            <p:xfrm>
              <a:off x="9277375" y="1533958"/>
              <a:ext cx="1835610" cy="36057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35610" cy="360578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261355" ay="-1280844" az="4778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0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Мобильный телефон">
                <a:extLst>
                  <a:ext uri="{FF2B5EF4-FFF2-40B4-BE49-F238E27FC236}">
                    <a16:creationId xmlns:a16="http://schemas.microsoft.com/office/drawing/2014/main" id="{86AA9245-759C-438A-A54C-3247E0674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77375" y="1533958"/>
                <a:ext cx="1835610" cy="36057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15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959A8-4391-4DE6-9C5D-2DBCF760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E72EE-2FEF-4E54-9A1C-926CC711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err="1"/>
              <a:t>Telegrambot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Python</a:t>
            </a:r>
          </a:p>
          <a:p>
            <a:r>
              <a:rPr lang="en-US" dirty="0"/>
              <a:t>CBRFPY</a:t>
            </a:r>
          </a:p>
          <a:p>
            <a:r>
              <a:rPr lang="en-US" dirty="0" err="1"/>
              <a:t>OpenWeatherMap</a:t>
            </a:r>
            <a:r>
              <a:rPr lang="en-US" dirty="0"/>
              <a:t> API</a:t>
            </a:r>
          </a:p>
          <a:p>
            <a:r>
              <a:rPr lang="en-US" dirty="0"/>
              <a:t>COVID19Py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5DAA5C74-5604-4E1D-8277-4D2213B1D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4099" y1="29911" x2="24099" y2="29911"/>
                        <a14:foregroundMark x1="53153" y1="18080" x2="53153" y2="18080"/>
                        <a14:foregroundMark x1="70721" y1="25223" x2="70721" y2="25223"/>
                        <a14:foregroundMark x1="79730" y1="48214" x2="79730" y2="48214"/>
                        <a14:foregroundMark x1="70721" y1="73884" x2="70721" y2="73884"/>
                        <a14:foregroundMark x1="53829" y1="83036" x2="53829" y2="83036"/>
                        <a14:foregroundMark x1="22523" y1="70313" x2="22523" y2="70313"/>
                        <a14:foregroundMark x1="20721" y1="48214" x2="20721" y2="48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289" y="1074898"/>
            <a:ext cx="2119537" cy="2138632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4"/>
            <a:extLst>
              <a:ext uri="{FF2B5EF4-FFF2-40B4-BE49-F238E27FC236}">
                <a16:creationId xmlns:a16="http://schemas.microsoft.com/office/drawing/2014/main" id="{CC49C2C2-EABE-4DC3-938D-43FF53D2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0" b="96721" l="820" r="95902">
                        <a14:foregroundMark x1="37295" y1="30328" x2="37295" y2="30328"/>
                        <a14:foregroundMark x1="45902" y1="29508" x2="72131" y2="22541"/>
                        <a14:foregroundMark x1="72131" y1="22541" x2="81557" y2="34016"/>
                        <a14:foregroundMark x1="36066" y1="20492" x2="13115" y2="32787"/>
                        <a14:foregroundMark x1="13115" y1="32787" x2="7377" y2="46721"/>
                        <a14:foregroundMark x1="6557" y1="60246" x2="25410" y2="80738"/>
                        <a14:foregroundMark x1="25410" y1="80738" x2="47951" y2="93852"/>
                        <a14:foregroundMark x1="47951" y1="93852" x2="74180" y2="84016"/>
                        <a14:foregroundMark x1="74180" y1="84016" x2="89754" y2="62705"/>
                        <a14:foregroundMark x1="89754" y1="62705" x2="95902" y2="35656"/>
                        <a14:foregroundMark x1="95902" y1="35656" x2="57377" y2="11066"/>
                        <a14:foregroundMark x1="46721" y1="6557" x2="46721" y2="6557"/>
                        <a14:foregroundMark x1="46721" y1="5738" x2="46721" y2="5738"/>
                        <a14:foregroundMark x1="48361" y1="2049" x2="48361" y2="2049"/>
                        <a14:foregroundMark x1="32377" y1="91393" x2="33607" y2="97131"/>
                        <a14:foregroundMark x1="51230" y1="65164" x2="52049" y2="48361"/>
                        <a14:foregroundMark x1="59836" y1="66393" x2="31967" y2="46311"/>
                        <a14:foregroundMark x1="31967" y1="46311" x2="40984" y2="72131"/>
                        <a14:foregroundMark x1="40984" y1="72131" x2="64344" y2="59016"/>
                        <a14:foregroundMark x1="64344" y1="59016" x2="49590" y2="37705"/>
                        <a14:foregroundMark x1="49590" y1="37705" x2="41803" y2="64344"/>
                        <a14:foregroundMark x1="41803" y1="64344" x2="71311" y2="82377"/>
                        <a14:foregroundMark x1="71311" y1="82377" x2="54918" y2="61066"/>
                        <a14:foregroundMark x1="54918" y1="61066" x2="27049" y2="48770"/>
                        <a14:foregroundMark x1="27049" y1="48770" x2="54918" y2="48770"/>
                        <a14:foregroundMark x1="54918" y1="48770" x2="66393" y2="34836"/>
                        <a14:foregroundMark x1="68033" y1="35656" x2="60246" y2="63934"/>
                        <a14:foregroundMark x1="60246" y1="63934" x2="67623" y2="51639"/>
                        <a14:foregroundMark x1="820" y1="49590" x2="820" y2="49590"/>
                        <a14:foregroundMark x1="41803" y1="57787" x2="27049" y2="56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0" y="1835001"/>
            <a:ext cx="1746109" cy="174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2E4DD169-C1B8-41DC-A4A6-04E8C17C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1" b="99869" l="625" r="99922">
                        <a14:foregroundMark x1="44063" y1="3022" x2="36797" y2="8279"/>
                        <a14:foregroundMark x1="36797" y1="8279" x2="36797" y2="8279"/>
                        <a14:foregroundMark x1="4844" y1="88699" x2="4844" y2="88699"/>
                        <a14:foregroundMark x1="5391" y1="92247" x2="5391" y2="92247"/>
                        <a14:foregroundMark x1="5938" y1="92247" x2="5938" y2="92247"/>
                        <a14:foregroundMark x1="781" y1="91327" x2="781" y2="86991"/>
                        <a14:foregroundMark x1="938" y1="99869" x2="938" y2="99869"/>
                        <a14:foregroundMark x1="13521" y1="91743" x2="14375" y2="92641"/>
                        <a14:foregroundMark x1="10078" y1="94481" x2="10078" y2="94481"/>
                        <a14:foregroundMark x1="48327" y1="89881" x2="48965" y2="89897"/>
                        <a14:foregroundMark x1="43825" y1="89766" x2="44998" y2="89796"/>
                        <a14:foregroundMark x1="29638" y1="89403" x2="30099" y2="89415"/>
                        <a14:foregroundMark x1="26798" y1="89330" x2="27413" y2="89346"/>
                        <a14:foregroundMark x1="97659" y1="91070" x2="99110" y2="91151"/>
                        <a14:foregroundMark x1="89844" y1="81997" x2="89844" y2="81997"/>
                        <a14:foregroundMark x1="17891" y1="88436" x2="17500" y2="96583"/>
                        <a14:foregroundMark x1="29844" y1="90145" x2="29844" y2="90145"/>
                        <a14:foregroundMark x1="30000" y1="89619" x2="30000" y2="89619"/>
                        <a14:foregroundMark x1="30234" y1="89619" x2="30234" y2="89619"/>
                        <a14:foregroundMark x1="30234" y1="89619" x2="30234" y2="89619"/>
                        <a14:foregroundMark x1="30234" y1="89619" x2="30234" y2="89619"/>
                        <a14:foregroundMark x1="30234" y1="89619" x2="30234" y2="89619"/>
                        <a14:foregroundMark x1="30234" y1="89619" x2="30078" y2="90013"/>
                        <a14:foregroundMark x1="39219" y1="89619" x2="39297" y2="89619"/>
                        <a14:foregroundMark x1="39453" y1="88305" x2="39297" y2="89488"/>
                        <a14:foregroundMark x1="38750" y1="90276" x2="38750" y2="90933"/>
                        <a14:foregroundMark x1="62656" y1="82523" x2="63359" y2="85283"/>
                        <a14:foregroundMark x1="60313" y1="89882" x2="61719" y2="91984"/>
                        <a14:foregroundMark x1="57656" y1="91590" x2="57734" y2="98029"/>
                        <a14:foregroundMark x1="59766" y1="90013" x2="58750" y2="90013"/>
                        <a14:foregroundMark x1="58438" y1="89225" x2="58438" y2="91590"/>
                        <a14:foregroundMark x1="72430" y1="97670" x2="72734" y2="98292"/>
                        <a14:foregroundMark x1="71832" y1="96448" x2="72342" y2="97491"/>
                        <a14:foregroundMark x1="69134" y1="90933" x2="69348" y2="91370"/>
                        <a14:foregroundMark x1="67656" y1="87911" x2="68234" y2="89093"/>
                        <a14:foregroundMark x1="73203" y1="90670" x2="72734" y2="87516"/>
                        <a14:foregroundMark x1="72891" y1="91721" x2="72891" y2="92641"/>
                        <a14:foregroundMark x1="89766" y1="88830" x2="90000" y2="98029"/>
                        <a14:foregroundMark x1="82934" y1="97955" x2="82813" y2="98423"/>
                        <a14:foregroundMark x1="84608" y1="91460" x2="83965" y2="93953"/>
                        <a14:foregroundMark x1="83416" y1="89588" x2="82969" y2="92116"/>
                        <a14:foregroundMark x1="76395" y1="96711" x2="75859" y2="98160"/>
                        <a14:foregroundMark x1="79504" y1="88305" x2="79363" y2="88685"/>
                        <a14:foregroundMark x1="79844" y1="87385" x2="79504" y2="88305"/>
                        <a14:foregroundMark x1="76719" y1="88173" x2="76448" y2="92258"/>
                        <a14:foregroundMark x1="85859" y1="87516" x2="85859" y2="87516"/>
                        <a14:foregroundMark x1="85547" y1="87122" x2="85547" y2="87122"/>
                        <a14:foregroundMark x1="85781" y1="88699" x2="85781" y2="88699"/>
                        <a14:foregroundMark x1="86016" y1="87779" x2="86016" y2="87779"/>
                        <a14:foregroundMark x1="86250" y1="87911" x2="86016" y2="87779"/>
                        <a14:foregroundMark x1="86016" y1="87516" x2="86016" y2="87516"/>
                        <a14:foregroundMark x1="85781" y1="87385" x2="86406" y2="88305"/>
                        <a14:backgroundMark x1="3750" y1="93824" x2="3750" y2="93824"/>
                        <a14:backgroundMark x1="5391" y1="92116" x2="5391" y2="92116"/>
                        <a14:backgroundMark x1="11563" y1="90670" x2="11563" y2="90670"/>
                        <a14:backgroundMark x1="12578" y1="89619" x2="12578" y2="89619"/>
                        <a14:backgroundMark x1="11719" y1="89356" x2="11719" y2="89356"/>
                        <a14:backgroundMark x1="11563" y1="88042" x2="11563" y2="88042"/>
                        <a14:backgroundMark x1="11719" y1="89225" x2="11719" y2="89225"/>
                        <a14:backgroundMark x1="11953" y1="90802" x2="11953" y2="90802"/>
                        <a14:backgroundMark x1="12266" y1="90802" x2="12266" y2="90802"/>
                        <a14:backgroundMark x1="12422" y1="90802" x2="12422" y2="90802"/>
                        <a14:backgroundMark x1="12812" y1="90802" x2="12812" y2="90802"/>
                        <a14:backgroundMark x1="12812" y1="90802" x2="12812" y2="90802"/>
                        <a14:backgroundMark x1="12812" y1="91459" x2="12812" y2="91459"/>
                        <a14:backgroundMark x1="11719" y1="90276" x2="11563" y2="90145"/>
                        <a14:backgroundMark x1="11563" y1="90145" x2="11563" y2="90145"/>
                        <a14:backgroundMark x1="12266" y1="89882" x2="11719" y2="90539"/>
                        <a14:backgroundMark x1="12188" y1="89882" x2="11641" y2="89882"/>
                        <a14:backgroundMark x1="54297" y1="82260" x2="54297" y2="97372"/>
                        <a14:backgroundMark x1="50547" y1="89750" x2="50547" y2="89750"/>
                        <a14:backgroundMark x1="46641" y1="89093" x2="46875" y2="97240"/>
                        <a14:backgroundMark x1="34688" y1="90407" x2="34766" y2="99869"/>
                        <a14:backgroundMark x1="41719" y1="91984" x2="41719" y2="91984"/>
                        <a14:backgroundMark x1="41719" y1="92510" x2="41719" y2="93167"/>
                        <a14:backgroundMark x1="41719" y1="94612" x2="41719" y2="95401"/>
                        <a14:backgroundMark x1="41719" y1="93298" x2="41719" y2="91064"/>
                        <a14:backgroundMark x1="41641" y1="90276" x2="41641" y2="89750"/>
                        <a14:backgroundMark x1="42188" y1="89750" x2="41094" y2="89225"/>
                        <a14:backgroundMark x1="43047" y1="89488" x2="41484" y2="89093"/>
                        <a14:backgroundMark x1="42656" y1="89093" x2="42422" y2="89093"/>
                        <a14:backgroundMark x1="43516" y1="90539" x2="43125" y2="90276"/>
                        <a14:backgroundMark x1="43438" y1="90145" x2="43047" y2="89619"/>
                        <a14:backgroundMark x1="43516" y1="90670" x2="43047" y2="89093"/>
                        <a14:backgroundMark x1="43906" y1="90013" x2="43281" y2="89750"/>
                        <a14:backgroundMark x1="40202" y1="89820" x2="40234" y2="90145"/>
                        <a14:backgroundMark x1="40313" y1="90276" x2="40078" y2="89356"/>
                        <a14:backgroundMark x1="60078" y1="86597" x2="60000" y2="85283"/>
                        <a14:backgroundMark x1="65078" y1="93955" x2="64688" y2="89750"/>
                        <a14:backgroundMark x1="75313" y1="94354" x2="75313" y2="92378"/>
                        <a14:backgroundMark x1="80112" y1="91944" x2="81641" y2="94087"/>
                        <a14:backgroundMark x1="87813" y1="90802" x2="87969" y2="96189"/>
                        <a14:backgroundMark x1="92969" y1="91984" x2="91484" y2="93561"/>
                        <a14:backgroundMark x1="96172" y1="94875" x2="96172" y2="96321"/>
                        <a14:backgroundMark x1="95703" y1="89488" x2="93906" y2="89882"/>
                        <a14:backgroundMark x1="99219" y1="92510" x2="99219" y2="94612"/>
                        <a14:backgroundMark x1="93906" y1="91721" x2="92266" y2="91459"/>
                        <a14:backgroundMark x1="96719" y1="91327" x2="95859" y2="91459"/>
                        <a14:backgroundMark x1="98906" y1="91590" x2="99688" y2="91984"/>
                        <a14:backgroundMark x1="59344" y1="93767" x2="62031" y2="96978"/>
                        <a14:backgroundMark x1="63359" y1="91196" x2="63359" y2="91196"/>
                        <a14:backgroundMark x1="62578" y1="91196" x2="63750" y2="89750"/>
                        <a14:backgroundMark x1="65156" y1="90802" x2="65391" y2="91327"/>
                        <a14:backgroundMark x1="71406" y1="90539" x2="71124" y2="90618"/>
                        <a14:backgroundMark x1="73828" y1="91196" x2="74922" y2="91327"/>
                        <a14:backgroundMark x1="86986" y1="89256" x2="87344" y2="89225"/>
                        <a14:backgroundMark x1="25000" y1="89750" x2="25078" y2="97503"/>
                        <a14:backgroundMark x1="22031" y1="91064" x2="21016" y2="98686"/>
                        <a14:backgroundMark x1="12109" y1="96189" x2="11953" y2="95138"/>
                        <a14:backgroundMark x1="13594" y1="99343" x2="13281" y2="99606"/>
                        <a14:backgroundMark x1="21094" y1="88699" x2="19549" y2="88599"/>
                        <a14:backgroundMark x1="24844" y1="88305" x2="25469" y2="91459"/>
                        <a14:backgroundMark x1="28487" y1="90145" x2="28125" y2="90539"/>
                        <a14:backgroundMark x1="28970" y1="89619" x2="28487" y2="90145"/>
                        <a14:backgroundMark x1="29453" y1="89093" x2="28970" y2="89619"/>
                        <a14:backgroundMark x1="35156" y1="88830" x2="32891" y2="89619"/>
                        <a14:backgroundMark x1="21094" y1="90407" x2="19507" y2="89479"/>
                        <a14:backgroundMark x1="21406" y1="89488" x2="21953" y2="89488"/>
                        <a14:backgroundMark x1="20859" y1="89093" x2="20859" y2="89093"/>
                        <a14:backgroundMark x1="21484" y1="88830" x2="21563" y2="89882"/>
                        <a14:backgroundMark x1="20938" y1="89882" x2="20938" y2="89882"/>
                        <a14:backgroundMark x1="32813" y1="88830" x2="31172" y2="88830"/>
                        <a14:backgroundMark x1="36484" y1="90933" x2="37734" y2="89356"/>
                        <a14:backgroundMark x1="30500" y1="89882" x2="37891" y2="89882"/>
                        <a14:backgroundMark x1="37813" y1="89488" x2="38594" y2="90013"/>
                        <a14:backgroundMark x1="40078" y1="89882" x2="39297" y2="90276"/>
                        <a14:backgroundMark x1="50313" y1="90013" x2="49688" y2="90933"/>
                        <a14:backgroundMark x1="51484" y1="88699" x2="52500" y2="90276"/>
                        <a14:backgroundMark x1="62132" y1="91398" x2="66172" y2="90802"/>
                        <a14:backgroundMark x1="71563" y1="90802" x2="72266" y2="91196"/>
                        <a14:backgroundMark x1="73828" y1="90802" x2="74874" y2="90802"/>
                        <a14:backgroundMark x1="80534" y1="90802" x2="81468" y2="90802"/>
                        <a14:backgroundMark x1="87813" y1="91196" x2="88163" y2="91196"/>
                        <a14:backgroundMark x1="91719" y1="90933" x2="97344" y2="91853"/>
                        <a14:backgroundMark x1="88160" y1="91046" x2="87891" y2="90933"/>
                        <a14:backgroundMark x1="66914" y1="90775" x2="66250" y2="92116"/>
                        <a14:backgroundMark x1="66799" y1="90539" x2="66406" y2="90539"/>
                        <a14:backgroundMark x1="56172" y1="90670" x2="55391" y2="89356"/>
                        <a14:backgroundMark x1="50313" y1="89488" x2="51641" y2="91064"/>
                        <a14:backgroundMark x1="55469" y1="90670" x2="56484" y2="89356"/>
                        <a14:backgroundMark x1="87500" y1="89619" x2="88131" y2="89911"/>
                        <a14:backgroundMark x1="92813" y1="91984" x2="91497" y2="91530"/>
                        <a14:backgroundMark x1="73257" y1="90933" x2="73047" y2="90933"/>
                        <a14:backgroundMark x1="74866" y1="90933" x2="73391" y2="90933"/>
                        <a14:backgroundMark x1="70078" y1="94350" x2="70078" y2="96452"/>
                        <a14:backgroundMark x1="70313" y1="92641" x2="69297" y2="89882"/>
                        <a14:backgroundMark x1="69766" y1="96058" x2="70078" y2="89750"/>
                        <a14:backgroundMark x1="69453" y1="94612" x2="69609" y2="90013"/>
                        <a14:backgroundMark x1="70703" y1="97372" x2="71328" y2="91721"/>
                        <a14:backgroundMark x1="71328" y1="96321" x2="71328" y2="91853"/>
                        <a14:backgroundMark x1="71250" y1="96321" x2="69375" y2="89750"/>
                        <a14:backgroundMark x1="69219" y1="93035" x2="69375" y2="87911"/>
                        <a14:backgroundMark x1="69453" y1="96189" x2="69219" y2="88042"/>
                        <a14:backgroundMark x1="69219" y1="96321" x2="68984" y2="86465"/>
                        <a14:backgroundMark x1="69141" y1="93693" x2="69766" y2="85151"/>
                        <a14:backgroundMark x1="69531" y1="94612" x2="69297" y2="83049"/>
                        <a14:backgroundMark x1="69297" y1="95138" x2="69922" y2="85151"/>
                        <a14:backgroundMark x1="68828" y1="93824" x2="69063" y2="87385"/>
                        <a14:backgroundMark x1="69141" y1="93167" x2="69375" y2="84757"/>
                        <a14:backgroundMark x1="68516" y1="93298" x2="69141" y2="83968"/>
                        <a14:backgroundMark x1="71641" y1="99343" x2="71797" y2="99343"/>
                        <a14:backgroundMark x1="71563" y1="99080" x2="71563" y2="99080"/>
                        <a14:backgroundMark x1="97500" y1="99080" x2="97500" y2="99080"/>
                        <a14:backgroundMark x1="97500" y1="99080" x2="97500" y2="99080"/>
                        <a14:backgroundMark x1="97500" y1="99080" x2="97500" y2="99080"/>
                        <a14:backgroundMark x1="97500" y1="99080" x2="97500" y2="99080"/>
                        <a14:backgroundMark x1="98828" y1="90933" x2="98828" y2="90933"/>
                        <a14:backgroundMark x1="99219" y1="90933" x2="99219" y2="90933"/>
                        <a14:backgroundMark x1="99219" y1="90933" x2="99219" y2="90933"/>
                        <a14:backgroundMark x1="99219" y1="90933" x2="99219" y2="90933"/>
                        <a14:backgroundMark x1="99219" y1="90933" x2="99219" y2="90933"/>
                        <a14:backgroundMark x1="99219" y1="90933" x2="99219" y2="90933"/>
                        <a14:backgroundMark x1="99219" y1="90933" x2="99219" y2="90933"/>
                        <a14:backgroundMark x1="99219" y1="90933" x2="99219" y2="90933"/>
                        <a14:backgroundMark x1="77109" y1="89882" x2="78828" y2="89356"/>
                        <a14:backgroundMark x1="84331" y1="89463" x2="83906" y2="89225"/>
                        <a14:backgroundMark x1="84375" y1="90933" x2="84685" y2="89444"/>
                        <a14:backgroundMark x1="85547" y1="96189" x2="83516" y2="96452"/>
                        <a14:backgroundMark x1="83203" y1="97503" x2="82734" y2="97372"/>
                        <a14:backgroundMark x1="83516" y1="96058" x2="82969" y2="95401"/>
                        <a14:backgroundMark x1="83984" y1="96452" x2="82578" y2="96058"/>
                        <a14:backgroundMark x1="78828" y1="96452" x2="76875" y2="96452"/>
                        <a14:backgroundMark x1="78125" y1="90670" x2="79297" y2="91590"/>
                        <a14:backgroundMark x1="79063" y1="90013" x2="80313" y2="90276"/>
                        <a14:backgroundMark x1="79531" y1="90013" x2="78438" y2="87911"/>
                        <a14:backgroundMark x1="79688" y1="90276" x2="79141" y2="90276"/>
                        <a14:backgroundMark x1="79375" y1="88305" x2="79375" y2="88305"/>
                        <a14:backgroundMark x1="79141" y1="89488" x2="79141" y2="89488"/>
                        <a14:backgroundMark x1="78438" y1="88173" x2="77188" y2="89093"/>
                        <a14:backgroundMark x1="79531" y1="89093" x2="79219" y2="88830"/>
                        <a14:backgroundMark x1="68438" y1="89093" x2="68438" y2="90933"/>
                        <a14:backgroundMark x1="85781" y1="89619" x2="85313" y2="89619"/>
                        <a14:backgroundMark x1="84423" y1="89058" x2="83906" y2="90145"/>
                        <a14:backgroundMark x1="85156" y1="90802" x2="85316" y2="90373"/>
                        <a14:backgroundMark x1="87500" y1="90013" x2="86733" y2="89449"/>
                        <a14:backgroundMark x1="84531" y1="88568" x2="86094" y2="89356"/>
                        <a14:backgroundMark x1="77188" y1="95007" x2="76484" y2="96321"/>
                        <a14:backgroundMark x1="76719" y1="96452" x2="77578" y2="96189"/>
                        <a14:backgroundMark x1="77578" y1="94875" x2="76641" y2="96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03" y="3869040"/>
            <a:ext cx="4775595" cy="28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hlinkClick r:id="rId9"/>
            <a:extLst>
              <a:ext uri="{FF2B5EF4-FFF2-40B4-BE49-F238E27FC236}">
                <a16:creationId xmlns:a16="http://schemas.microsoft.com/office/drawing/2014/main" id="{609E66D3-D56B-40E7-BA42-0843D711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6" b="89754" l="4098" r="89754">
                        <a14:foregroundMark x1="10246" y1="44672" x2="4098" y2="44672"/>
                        <a14:foregroundMark x1="31148" y1="45082" x2="31148" y2="56967"/>
                        <a14:foregroundMark x1="42623" y1="44262" x2="43033" y2="48770"/>
                        <a14:foregroundMark x1="50410" y1="46721" x2="50410" y2="47951"/>
                        <a14:foregroundMark x1="50410" y1="45902" x2="50410" y2="46721"/>
                        <a14:foregroundMark x1="50410" y1="45082" x2="50410" y2="45902"/>
                        <a14:foregroundMark x1="55972" y1="45902" x2="56148" y2="46721"/>
                        <a14:foregroundMark x1="55094" y1="41803" x2="55972" y2="45902"/>
                        <a14:foregroundMark x1="54918" y1="40984" x2="55094" y2="41803"/>
                        <a14:foregroundMark x1="61329" y1="41803" x2="61475" y2="43852"/>
                        <a14:foregroundMark x1="61066" y1="38115" x2="61329" y2="41803"/>
                        <a14:foregroundMark x1="77049" y1="42623" x2="75410" y2="42623"/>
                        <a14:foregroundMark x1="84016" y1="44672" x2="84016" y2="46721"/>
                        <a14:backgroundMark x1="56967" y1="46721" x2="56967" y2="46721"/>
                        <a14:backgroundMark x1="54098" y1="41803" x2="54098" y2="41803"/>
                        <a14:backgroundMark x1="56967" y1="45902" x2="56967" y2="45902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058" y="3136646"/>
            <a:ext cx="1167483" cy="116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8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F5F7F-0D52-4316-AEE7-28B7BBD5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Примечания.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C1F9EC-95A1-46FB-92AD-BA6B4A2ED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2920" cy="4351338"/>
          </a:xfrm>
        </p:spPr>
        <p:txBody>
          <a:bodyPr/>
          <a:lstStyle/>
          <a:p>
            <a:r>
              <a:rPr lang="ru-RU" dirty="0"/>
              <a:t>Запуск программы с сервера </a:t>
            </a:r>
            <a:r>
              <a:rPr lang="ru-RU" u="sng" dirty="0"/>
              <a:t>не</a:t>
            </a:r>
            <a:r>
              <a:rPr lang="ru-RU" dirty="0"/>
              <a:t> в России: предоставление </a:t>
            </a:r>
            <a:r>
              <a:rPr lang="en-US" dirty="0"/>
              <a:t>Heroku</a:t>
            </a:r>
            <a:r>
              <a:rPr lang="de-DE" dirty="0"/>
              <a:t>, </a:t>
            </a:r>
            <a:r>
              <a:rPr lang="ru-RU" dirty="0"/>
              <a:t>места на одном из </a:t>
            </a:r>
            <a:r>
              <a:rPr lang="ru-RU" dirty="0" err="1"/>
              <a:t>европеских</a:t>
            </a:r>
            <a:r>
              <a:rPr lang="ru-RU" dirty="0"/>
              <a:t> серверов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Запрос данных в реальном времени, мгновенный ответ.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Простой и понятный способ работы с ботом: </a:t>
            </a:r>
            <a:r>
              <a:rPr lang="ru-RU" dirty="0" err="1"/>
              <a:t>обрабтока</a:t>
            </a:r>
            <a:r>
              <a:rPr lang="ru-RU" dirty="0"/>
              <a:t> текстовых сообщений, а не классических команд, что характерно для ботов.</a:t>
            </a:r>
          </a:p>
        </p:txBody>
      </p:sp>
    </p:spTree>
    <p:extLst>
      <p:ext uri="{BB962C8B-B14F-4D97-AF65-F5344CB8AC3E}">
        <p14:creationId xmlns:p14="http://schemas.microsoft.com/office/powerpoint/2010/main" val="207443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730BC-65FE-4A44-99BF-90FF1CE6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доработки.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BA53A4-94D5-4D32-956E-60F80BED0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Перевод на другие языки, вместе с тем добавление обработки других стран в функции статистики.</a:t>
            </a:r>
          </a:p>
          <a:p>
            <a:endParaRPr lang="ru-RU" dirty="0"/>
          </a:p>
          <a:p>
            <a:r>
              <a:rPr lang="ru-RU" dirty="0"/>
              <a:t>Добавление инфографики в той же функции статистики.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Курс валют не только к рублю, а возможность выбирать, курс какой валюты к какой нужно узнать.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520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797_TF16411222.potx" id="{BFEDEF63-6253-4CFE-B94A-3F5620D46E1B}" vid="{A564A2CE-2505-4978-A68D-FF1D03ED7A2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424DE4-F957-4388-9DA7-91BC1AE59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5CA8FE-D82C-480E-ABF9-7B721C8E07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C9EF40-9368-4E43-9CE0-AE0749FAE23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Импорт трехмерных моделей</Template>
  <TotalTime>0</TotalTime>
  <Words>156</Words>
  <Application>Microsoft Office PowerPoint</Application>
  <PresentationFormat>Широкоэкранный</PresentationFormat>
  <Paragraphs>29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Тема Office</vt:lpstr>
      <vt:lpstr>Телеграм-бот.</vt:lpstr>
      <vt:lpstr>Описание.</vt:lpstr>
      <vt:lpstr>Реализация.</vt:lpstr>
      <vt:lpstr>Примечания.</vt:lpstr>
      <vt:lpstr>Варианты доработки.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2020-05-12T14:53:24Z</dcterms:created>
  <dcterms:modified xsi:type="dcterms:W3CDTF">2020-05-12T16:00:39Z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